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7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28" r:id="rId33"/>
    <p:sldId id="316" r:id="rId34"/>
    <p:sldId id="317" r:id="rId35"/>
    <p:sldId id="318" r:id="rId36"/>
    <p:sldId id="319" r:id="rId37"/>
    <p:sldId id="286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27" r:id="rId4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5F7C352-CC9A-498B-9BEA-2E0806630B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C90F7FE-ACD2-40F2-A094-DDC5225C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4640B15-CA04-4DCF-B5F3-2C0D0A3240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6F41BB0-0FCC-4D92-A20D-A2D59DB1721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原住民信仰与祭典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101905-ACB0-443E-82F9-506971BA1B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84EFDE-1B5A-4C3F-8231-F3565FD71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收获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58531C-76A2-4A7A-9ADC-224153FC55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shōuhuò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1DAD145-D907-4465-AA7B-2085FE3609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05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9719DB-BEDD-4705-9C21-8F5AE80B44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fortune and misfortune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EC49DF-9723-4DA6-911C-84DC32E39C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吉凶祸福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1C54316-AA8B-4B51-8050-D6319B6EF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jíxiōng</a:t>
            </a:r>
            <a:r>
              <a:rPr lang="en-US" altLang="zh-TW" dirty="0"/>
              <a:t> </a:t>
            </a:r>
            <a:r>
              <a:rPr lang="en-US" altLang="zh-TW" dirty="0" err="1"/>
              <a:t>huòfú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C639390-0D3D-48AA-8EAE-6EAC0486CD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597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B59468-E869-4669-B56A-17D46DCACF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awe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33C4BF-FF9C-4CB7-9E75-A8BA89E0B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敬畏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75C4B2-7681-4DFA-9AAD-DDF0254F7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jìngwèi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D8919B9-FB2A-4725-9270-DE2B5994C7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327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D44053-4516-4C3F-BE41-2A0E31A415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taboo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E109FC-7B36-4211-AD85-5E865DCE55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禁忌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D03B64-46DA-4A4B-AFD8-17CB4A54F7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jìnjì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CD2DB6A-9EE4-42F9-ACBE-FA0FB52AEE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906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B7BD3B-8438-4800-B8FC-98642CC4C7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millet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70D288-B2A7-457F-B08F-0481CF0742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小米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460DB7-6D8D-4D25-BAF3-9425E5D84C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xiǎomǐ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80CC3B9-2E67-4071-ADC9-5A731B4B6F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61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8013BD-73A9-42C6-8077-D51232FAD2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bumper 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E6AB79-01A2-4EE7-883F-E8592A8497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丰收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BB48E3-35CD-4CCF-AE75-F63C4DB55A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fēngshōu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E29FB26-19C8-46F0-A13B-87F4CD09EB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14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C8D811-C2AF-43AF-BA0D-F73814367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class, rank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A4DFF5-0D77-4302-B6C9-DD36A5B8DF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阶级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A51A5D-184E-4213-BD10-6B6DC79818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92DCC40-C3AC-4052-BF63-264E0FB703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37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29D214-5582-4129-AE27-451A445EAF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promotion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32651C-3288-419E-AA6E-9F7BA936F7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晋级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1FD7DF-9112-451F-BD01-91866B7A94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EAFB892-5596-45B4-89A0-555056C34D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955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DF57FC-19F2-4FC0-9EFF-9D54E27945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ritual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A22698-FBA4-4E27-AE00-90C1C5C49B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仪式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F9B7DB-C4BD-4805-A5E5-D15785FC1B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yíshì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CF05D1E-F0FC-442B-B206-072982E7B6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30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CE88FDA-1746-493E-B583-25CF4EB915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inherit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83CAB30-AFF6-4931-B7FD-6D16CD8E0F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传承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BA3B1F-90FC-4F0D-9B1E-6C8F09D435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chuánchéng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3D9F282-E545-4BD2-ADF2-3F4DD03848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62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indigenous people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原住民族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yuánzhùmínzú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F4D34A-BF1E-433E-A8B0-760C4F3676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C93EB9C-AB6F-4F82-843A-849EDAB902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hold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842BE1A-0180-4DC2-83FC-C384D1FD24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举行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527B6E-0C79-4998-B2BA-A3FFFA1682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jǔxíng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ABA4144-C72F-42AE-8896-48C82B6A1B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705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3ACBBA-7CA6-486C-BBE9-E3F2F64718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main officiant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116CE-8532-4DC9-8B47-D30530FF8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主祭者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0D827E-4767-48E2-8E15-32362F60B3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zhǔjìzhě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DE0F0F3-4F56-41D2-A78D-08C4BB97EE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933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500E6C-FFC2-4361-87A1-29F0688011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BFA2C2-719D-42DB-9662-4DDE8358B9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祈求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15370C2-3139-46B9-9C82-947567EBA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qíqiú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B9E693-AA2C-4EE1-9A89-C8EDFBE40C7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9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068778-119E-47A0-9F97-7A9B458FC8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offering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6E65D2-F31E-4E5B-B8E6-089C875349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070A20-E23A-43D5-8408-15C24B6B0A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jìpǐn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C223A89-C255-4280-B094-64ADC94324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06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6F88BB-E4CC-402B-8B55-E1D9F2D8C7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spiritual power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27CEC1-0479-458C-A7BA-DF0C8F5B35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灵力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5249AF-C8EA-49CD-810F-6F610FEAF9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línglì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BDE12BD-CAD6-4982-B14F-7CC1CCF035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61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29AB85-02CF-42A3-8935-F0B17F8FF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sowing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98F4EB-DC1C-4DE5-A9BF-66F593E69A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播种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3F9F2B5-BFD3-44FE-B070-3FE5238D5D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bòzhǒng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67173D5-9330-42AF-9393-4F2BBAFE94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053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788A97-4CA3-4AB0-AB5B-2814C25F66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hunting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94DA96-FBB9-4584-8A6C-30F6F02796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打猎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797DF8-A6BC-4C95-A653-637C23DBBC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dǎliè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36DE761-D89C-4610-A11C-58A7D11D6F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388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AB5535-078A-445F-BF7F-C6F8B6833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leader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8ECB80-0A75-445D-AB4D-41F9BA8D9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领导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F51116-2302-4900-903D-377E38713D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lǐngdǎo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321DB4-64E6-4CB3-B09E-C01BECE528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197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6D1926-88E9-4845-A91E-EEF3D021F4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tribe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56680E-657F-48CF-AC9C-8EC949E95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部落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1CB862-3876-4FBE-B525-94D8D8E47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bùluò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6510A70-4A0F-412F-B640-E4120F08D0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215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706AE-735F-4FBB-8EAC-FF841D3EA0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worship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24AA5C-BCF7-44FC-BE9F-D9EB13D54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6D5748-AD55-4EB6-83B7-5D7B36466F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jìbài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74A0FC3-5327-4A13-8BA5-B6966C4136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21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E75A4E0-F84B-4BDA-A7DD-CFCDBEE620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belief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ABAF0B-883E-4E59-923C-505A125249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信仰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3A994B-3B1C-4A45-B376-FD057581AD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xìnyǎng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07F0061-61C3-40E8-BCC2-715290ECDC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2236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3D7C56-D4C4-4686-8E1C-45D5B1B7CE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B021-322F-404B-8F87-6B7CD9F57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唯一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6092EB-3531-471B-82B9-27856C6FE8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wéiyī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454268D-D782-47EE-816C-74E18A4BDC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461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3D7C56-D4C4-4686-8E1C-45D5B1B7CE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summon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B021-322F-404B-8F87-6B7CD9F57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召唤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6092EB-3531-471B-82B9-27856C6FE8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zhàohuàn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454268D-D782-47EE-816C-74E18A4BDC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182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0CF90F-325B-4ED5-BBF6-8E26BBA3DC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capture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67A1DD-5539-496A-90DA-AB53EC355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捕获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CF47AA-9EB9-456E-8889-2984189A08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bǔhuò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A95A33E-2F80-49EC-B8C0-C1EAB746F2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310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77F757-6AF9-455B-9EBB-732160702F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immortality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934C8B6-D175-47AD-9DE7-1514831773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81705E-744B-49ED-A90D-EB8DED734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yǒngshēng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8D65B26-F1FA-489F-9807-C3D5E4481C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2776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E16DE4-210B-441E-A2ED-729372B621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spirit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82744C-048F-41FF-8F76-F4B9EB5A6E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精神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9A1172E-9072-4DFB-880C-21685FCD3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jīngshén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83803EC-D9A7-45FD-A787-1B9313ED0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1633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pan-spiritual belief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泛灵信仰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fànlíng</a:t>
            </a:r>
            <a:r>
              <a:rPr lang="en-US" altLang="zh-TW" dirty="0"/>
              <a:t> </a:t>
            </a:r>
            <a:r>
              <a:rPr lang="en-US" altLang="zh-TW" dirty="0" err="1"/>
              <a:t>xìnyǎng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D49C02-8F44-4772-9E8D-71D525C5B1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16B8312-6B92-4D93-A8C2-8930881FF8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Amis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DDB5758-CBFF-422E-9ECC-187E1DF36C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阿美族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AE588B2-E4B8-47CD-B809-909BF3F2F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Āměi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DF5362-31FE-4396-AB00-0EA3E54CA7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237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B116723-8002-4521-8D2D-F3A29CE4F8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21696CF2-5AE0-4396-AA7E-BE5B2E2333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丰年祭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4AAF6375-E111-44AA-B763-67657ABEB1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Fēngnián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03756F-5483-4C32-8E90-15F3C25F6A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984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E574F40-89E9-4539-968B-770B40E98D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Atayal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6D75CEE-BCD9-4E7B-A995-CEA422F19B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泰雅族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069AE04-45C8-47D6-8FC9-730107A6A1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Tàiyǎ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D4B70E3-287C-46CE-9B7C-A7B41BFA0C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1340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C2EF0D-53FB-406E-9821-5A8190FFB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Sowing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BE35206-C8C3-4865-A513-256762C89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播种祭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352C1A94-EEE5-4697-BF89-FFC8A84330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Bòzhǒng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83383C-D106-4F81-9E47-4C99AA3C7A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66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BAD8A-F382-4DFC-A165-A1B5974A11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ceremony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D47BAD-6F63-4314-B103-4142CF9365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07390A-4AF7-44FD-9B27-BBC07A7E62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jìdiǎn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CF36EA-A147-40CC-A04D-61A03DEFFD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6360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E958A19-F1CA-43CC-B6E4-F611BD0254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Ancestral spirit festival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011BDE4-BE56-4161-AFFF-B886D4C879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祖灵祭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AE3C2204-2A88-4839-AF1D-8488176A46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Zǔlíng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9C56491-3EFC-4C7E-A4EC-F67E2B1D04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53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B24A17B-E550-4611-9915-69C2C2CF86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Yami, Tao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C074079-D8C9-4D56-BE13-40CB400219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雅美族</a:t>
            </a:r>
            <a:r>
              <a:rPr lang="en-US" altLang="zh-TW" sz="13800" dirty="0"/>
              <a:t>/</a:t>
            </a:r>
            <a:r>
              <a:rPr lang="zh-TW" altLang="en-US" sz="13800" dirty="0"/>
              <a:t>达悟族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44AC19DC-7A91-4BF9-9F9D-F38D4B7D8B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dirty="0" err="1"/>
              <a:t>Yǎměi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r>
              <a:rPr lang="en-US" altLang="zh-TW" dirty="0"/>
              <a:t>/ </a:t>
            </a:r>
            <a:r>
              <a:rPr lang="en-US" altLang="zh-TW" dirty="0" err="1"/>
              <a:t>Dáwù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en-US" altLang="zh-TW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AC3345D-A765-42CD-967B-9872C9627F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689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9D97AFF-5FC9-4B0E-8EF1-3CB19B9DF7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Flying fish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89143F3-1125-42E3-B593-F1E2B46937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飞鱼祭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07E6D3DD-8D70-4A7B-93EC-F479CC06BA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Fēiyú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6E7677-847E-48A5-A176-731A8E0884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514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0C453EE-AEC2-4B2C-B815-CA4CA31E71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Orchid Island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E19E07D-8481-40FA-A628-5EC978931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兰屿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E43FC0-3F82-40F3-8621-EBE198223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EF8C22-FE68-4942-9DD4-8ACC2F5FAD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810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42DE3B2-8E1E-43AE-BD55-4A3B257152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mountains and rivers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D7BCEC-364E-42A6-A41E-06D6D28771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F7C20C-5313-4139-A8C4-22539136DD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shānchuān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1D91C11-1C57-4BED-ACC9-25D48CFFD2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52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D6EFFE-E397-4F96-BFC3-E87D867124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sun, moon, and stars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8A8EFE-B185-4D1B-B88D-1F7574014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日月星辰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A9F63E-77E3-471E-9488-5A033A8422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rìyuè</a:t>
            </a:r>
            <a:r>
              <a:rPr lang="zh-TW" altLang="en-US" dirty="0"/>
              <a:t> </a:t>
            </a:r>
            <a:r>
              <a:rPr lang="en-US" altLang="zh-TW" dirty="0" err="1"/>
              <a:t>xīngchén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6B0BB59-384C-4CD4-84A9-515C7F495F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46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713745B-15D4-4242-BBEA-7E1E89F863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AFF75D5-688B-45F9-9820-7394980A7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灵魂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756CFEA-17F4-4EFC-8951-705CEDD88B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línghún</a:t>
            </a:r>
            <a:endParaRPr lang="en-US" altLang="zh-TW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20F08CE-B707-423C-94A7-ABB97FBC8E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86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0FB7F4-77B5-4846-8E44-6364F4AE29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 things in nature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5439CA-4F06-4541-849C-DF8CF5128C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天地万物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185DF3-DBC8-42F0-A89C-EEE2AC8018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tiāndì</a:t>
            </a:r>
            <a:r>
              <a:rPr lang="en-US" altLang="zh-TW" dirty="0"/>
              <a:t> </a:t>
            </a:r>
            <a:r>
              <a:rPr lang="en-US" altLang="zh-TW" dirty="0" err="1"/>
              <a:t>wànwù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D8245FC-CAA5-4A40-8F7B-A491BD7BAD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60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E19891-9721-41F9-9450-BAA4E27427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fishing and hunting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E0A3A3F-F959-4B87-B8E2-47393E8A90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渔猎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845048-EE67-4CD1-BD33-02ED85ED93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yúliè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E15057-C92F-4C64-A275-52410A8F64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264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368</Words>
  <Application>Microsoft Office PowerPoint</Application>
  <PresentationFormat>寬螢幕</PresentationFormat>
  <Paragraphs>211</Paragraphs>
  <Slides>43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43</vt:i4>
      </vt:variant>
    </vt:vector>
  </HeadingPairs>
  <TitlesOfParts>
    <vt:vector size="5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原住民族</vt:lpstr>
      <vt:lpstr>信仰</vt:lpstr>
      <vt:lpstr>祭典</vt:lpstr>
      <vt:lpstr>山川</vt:lpstr>
      <vt:lpstr>日月星辰</vt:lpstr>
      <vt:lpstr>灵魂</vt:lpstr>
      <vt:lpstr>天地万物</vt:lpstr>
      <vt:lpstr>渔猎</vt:lpstr>
      <vt:lpstr>收获</vt:lpstr>
      <vt:lpstr>吉凶祸福</vt:lpstr>
      <vt:lpstr>敬畏</vt:lpstr>
      <vt:lpstr>禁忌</vt:lpstr>
      <vt:lpstr>小米</vt:lpstr>
      <vt:lpstr>丰收</vt:lpstr>
      <vt:lpstr>阶级</vt:lpstr>
      <vt:lpstr>晋级</vt:lpstr>
      <vt:lpstr>仪式</vt:lpstr>
      <vt:lpstr>传承</vt:lpstr>
      <vt:lpstr>举行</vt:lpstr>
      <vt:lpstr>主祭者</vt:lpstr>
      <vt:lpstr>祈求</vt:lpstr>
      <vt:lpstr>祭品</vt:lpstr>
      <vt:lpstr>灵力</vt:lpstr>
      <vt:lpstr>播种</vt:lpstr>
      <vt:lpstr>打猎</vt:lpstr>
      <vt:lpstr>领导</vt:lpstr>
      <vt:lpstr>部落</vt:lpstr>
      <vt:lpstr>祭拜</vt:lpstr>
      <vt:lpstr>唯一</vt:lpstr>
      <vt:lpstr>召唤</vt:lpstr>
      <vt:lpstr>捕获</vt:lpstr>
      <vt:lpstr>永生</vt:lpstr>
      <vt:lpstr>精神</vt:lpstr>
      <vt:lpstr>泛灵信仰</vt:lpstr>
      <vt:lpstr>阿美族</vt:lpstr>
      <vt:lpstr>丰年祭</vt:lpstr>
      <vt:lpstr>泰雅族</vt:lpstr>
      <vt:lpstr>播种祭</vt:lpstr>
      <vt:lpstr>祖灵祭</vt:lpstr>
      <vt:lpstr>雅美族/达悟族</vt:lpstr>
      <vt:lpstr>飞鱼祭</vt:lpstr>
      <vt:lpstr>兰屿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2026-04-24T07:45:39Z</dcterms:modified>
</cp:coreProperties>
</file>